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 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43740" y="3342680"/>
            <a:ext cx="4876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Introduce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85805" y="5309451"/>
            <a:ext cx="359267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1501" y="4247038"/>
            <a:ext cx="58746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say how old someone 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9259" y="2534441"/>
            <a:ext cx="841504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someone likes/doesn’t like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29" y="60960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>
                <a:latin typeface="Kristen ITC" pitchFamily="66" charset="0"/>
              </a:rPr>
              <a:t>Idenitfy</a:t>
            </a:r>
            <a:r>
              <a:rPr lang="en-US" sz="2800" dirty="0" smtClean="0">
                <a:latin typeface="Kristen ITC" pitchFamily="66" charset="0"/>
              </a:rPr>
              <a:t> subjects and verbs in sentences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40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2013-10-01T12:58:15Z</dcterms:modified>
</cp:coreProperties>
</file>